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" charset="1" panose="00000800000000000000"/>
      <p:regular r:id="rId15"/>
    </p:embeddedFont>
    <p:embeddedFont>
      <p:font typeface="Oswald Bold" charset="1" panose="000008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  <p:embeddedFont>
      <p:font typeface="Oswald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Relationship Id="rId6" Target="../media/image3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0659648" y="2831894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49" y="0"/>
                </a:lnTo>
                <a:lnTo>
                  <a:pt x="12525649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05786" y="-7392626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12709" y="3172768"/>
            <a:ext cx="7786220" cy="3941464"/>
            <a:chOff x="0" y="0"/>
            <a:chExt cx="1503646" cy="761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3646" cy="761161"/>
            </a:xfrm>
            <a:custGeom>
              <a:avLst/>
              <a:gdLst/>
              <a:ahLst/>
              <a:cxnLst/>
              <a:rect r="r" b="b" t="t" l="l"/>
              <a:pathLst>
                <a:path h="761161" w="1503646">
                  <a:moveTo>
                    <a:pt x="0" y="0"/>
                  </a:moveTo>
                  <a:lnTo>
                    <a:pt x="1503646" y="0"/>
                  </a:lnTo>
                  <a:lnTo>
                    <a:pt x="1503646" y="761161"/>
                  </a:lnTo>
                  <a:lnTo>
                    <a:pt x="0" y="761161"/>
                  </a:lnTo>
                  <a:close/>
                </a:path>
              </a:pathLst>
            </a:custGeom>
            <a:solidFill>
              <a:srgbClr val="100F0D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03646" cy="780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93660" y="1538248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b="true" sz="1735" spc="170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INDUSTRYº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06030" y="3846376"/>
            <a:ext cx="9815307" cy="242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INSTAGRAM</a:t>
            </a:r>
          </a:p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UPGRADE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9596" y="7482578"/>
            <a:ext cx="12848809" cy="44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53" spc="140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WWW.ENGLISHPROJECT.ES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23035">
            <a:off x="-3830022" y="5071964"/>
            <a:ext cx="8491989" cy="8713794"/>
          </a:xfrm>
          <a:custGeom>
            <a:avLst/>
            <a:gdLst/>
            <a:ahLst/>
            <a:cxnLst/>
            <a:rect r="r" b="b" t="t" l="l"/>
            <a:pathLst>
              <a:path h="8713794" w="8491989">
                <a:moveTo>
                  <a:pt x="0" y="0"/>
                </a:moveTo>
                <a:lnTo>
                  <a:pt x="8491989" y="0"/>
                </a:lnTo>
                <a:lnTo>
                  <a:pt x="8491989" y="8713794"/>
                </a:lnTo>
                <a:lnTo>
                  <a:pt x="0" y="871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2817951" y="-3485761"/>
            <a:ext cx="10940099" cy="11225848"/>
          </a:xfrm>
          <a:custGeom>
            <a:avLst/>
            <a:gdLst/>
            <a:ahLst/>
            <a:cxnLst/>
            <a:rect r="r" b="b" t="t" l="l"/>
            <a:pathLst>
              <a:path h="11225848" w="10940099">
                <a:moveTo>
                  <a:pt x="0" y="0"/>
                </a:moveTo>
                <a:lnTo>
                  <a:pt x="10940098" y="0"/>
                </a:lnTo>
                <a:lnTo>
                  <a:pt x="10940098" y="11225847"/>
                </a:lnTo>
                <a:lnTo>
                  <a:pt x="0" y="1122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78824" y="3138316"/>
            <a:ext cx="5790503" cy="484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8"/>
              </a:lnSpc>
            </a:pPr>
            <a:r>
              <a:rPr lang="en-US" sz="2524" spc="146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New Ideas</a:t>
            </a:r>
          </a:p>
          <a:p>
            <a:pPr algn="l">
              <a:lnSpc>
                <a:spcPts val="5578"/>
              </a:lnSpc>
            </a:pPr>
            <a:r>
              <a:rPr lang="en-US" sz="2524" spc="146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Reason for the changes</a:t>
            </a:r>
          </a:p>
          <a:p>
            <a:pPr algn="l">
              <a:lnSpc>
                <a:spcPts val="5578"/>
              </a:lnSpc>
            </a:pPr>
            <a:r>
              <a:rPr lang="en-US" sz="2524" spc="146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Old Instagram Shop</a:t>
            </a:r>
          </a:p>
          <a:p>
            <a:pPr algn="l">
              <a:lnSpc>
                <a:spcPts val="5578"/>
              </a:lnSpc>
            </a:pPr>
            <a:r>
              <a:rPr lang="en-US" sz="2524" spc="146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IInterface &amp; Design</a:t>
            </a:r>
          </a:p>
          <a:p>
            <a:pPr algn="l">
              <a:lnSpc>
                <a:spcPts val="5578"/>
              </a:lnSpc>
            </a:pPr>
            <a:r>
              <a:rPr lang="en-US" sz="2524" spc="146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Goals</a:t>
            </a:r>
          </a:p>
          <a:p>
            <a:pPr algn="l">
              <a:lnSpc>
                <a:spcPts val="5578"/>
              </a:lnSpc>
            </a:pPr>
            <a:r>
              <a:rPr lang="en-US" sz="2524" spc="146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  <a:p>
            <a:pPr algn="l">
              <a:lnSpc>
                <a:spcPts val="5578"/>
              </a:lnSpc>
            </a:pPr>
            <a:r>
              <a:rPr lang="en-US" sz="2524" spc="146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Our Team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650968" y="3289935"/>
            <a:ext cx="808240" cy="4783190"/>
            <a:chOff x="0" y="0"/>
            <a:chExt cx="212870" cy="12597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870" cy="1259770"/>
            </a:xfrm>
            <a:custGeom>
              <a:avLst/>
              <a:gdLst/>
              <a:ahLst/>
              <a:cxnLst/>
              <a:rect r="r" b="b" t="t" l="l"/>
              <a:pathLst>
                <a:path h="1259770" w="212870">
                  <a:moveTo>
                    <a:pt x="106435" y="0"/>
                  </a:moveTo>
                  <a:lnTo>
                    <a:pt x="106435" y="0"/>
                  </a:lnTo>
                  <a:cubicBezTo>
                    <a:pt x="165217" y="0"/>
                    <a:pt x="212870" y="47653"/>
                    <a:pt x="212870" y="106435"/>
                  </a:cubicBezTo>
                  <a:lnTo>
                    <a:pt x="212870" y="1153335"/>
                  </a:lnTo>
                  <a:cubicBezTo>
                    <a:pt x="212870" y="1212118"/>
                    <a:pt x="165217" y="1259770"/>
                    <a:pt x="106435" y="1259770"/>
                  </a:cubicBezTo>
                  <a:lnTo>
                    <a:pt x="106435" y="1259770"/>
                  </a:lnTo>
                  <a:cubicBezTo>
                    <a:pt x="47653" y="1259770"/>
                    <a:pt x="0" y="1212118"/>
                    <a:pt x="0" y="1153335"/>
                  </a:cubicBezTo>
                  <a:lnTo>
                    <a:pt x="0" y="106435"/>
                  </a:lnTo>
                  <a:cubicBezTo>
                    <a:pt x="0" y="47653"/>
                    <a:pt x="47653" y="0"/>
                    <a:pt x="106435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38125"/>
              <a:ext cx="212870" cy="149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 strike="noStrike" u="none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 strike="noStrike" u="none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 strike="noStrike" u="none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 strike="noStrike" u="none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04</a:t>
              </a:r>
            </a:p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 strike="noStrike" u="none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05</a:t>
              </a:r>
            </a:p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 strike="noStrike" u="none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06</a:t>
              </a:r>
            </a:p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 strike="noStrike" u="none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07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62699" y="1440424"/>
            <a:ext cx="5521600" cy="124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b="true" sz="7431" spc="72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INDEX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93475" y="3086100"/>
            <a:ext cx="9677045" cy="3232395"/>
            <a:chOff x="0" y="0"/>
            <a:chExt cx="1868795" cy="62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8795" cy="624228"/>
            </a:xfrm>
            <a:custGeom>
              <a:avLst/>
              <a:gdLst/>
              <a:ahLst/>
              <a:cxnLst/>
              <a:rect r="r" b="b" t="t" l="l"/>
              <a:pathLst>
                <a:path h="624228" w="1868795">
                  <a:moveTo>
                    <a:pt x="0" y="0"/>
                  </a:moveTo>
                  <a:lnTo>
                    <a:pt x="1868795" y="0"/>
                  </a:lnTo>
                  <a:lnTo>
                    <a:pt x="1868795" y="624228"/>
                  </a:lnTo>
                  <a:lnTo>
                    <a:pt x="0" y="62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68795" cy="643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82263" y="1445879"/>
            <a:ext cx="3248411" cy="4872616"/>
          </a:xfrm>
          <a:custGeom>
            <a:avLst/>
            <a:gdLst/>
            <a:ahLst/>
            <a:cxnLst/>
            <a:rect r="r" b="b" t="t" l="l"/>
            <a:pathLst>
              <a:path h="4872616" w="3248411">
                <a:moveTo>
                  <a:pt x="0" y="0"/>
                </a:moveTo>
                <a:lnTo>
                  <a:pt x="3248411" y="0"/>
                </a:lnTo>
                <a:lnTo>
                  <a:pt x="3248411" y="4872616"/>
                </a:lnTo>
                <a:lnTo>
                  <a:pt x="0" y="4872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13598" y="6581489"/>
            <a:ext cx="4979997" cy="3319998"/>
          </a:xfrm>
          <a:custGeom>
            <a:avLst/>
            <a:gdLst/>
            <a:ahLst/>
            <a:cxnLst/>
            <a:rect r="r" b="b" t="t" l="l"/>
            <a:pathLst>
              <a:path h="3319998" w="4979997">
                <a:moveTo>
                  <a:pt x="0" y="0"/>
                </a:moveTo>
                <a:lnTo>
                  <a:pt x="4979996" y="0"/>
                </a:lnTo>
                <a:lnTo>
                  <a:pt x="4979996" y="3319998"/>
                </a:lnTo>
                <a:lnTo>
                  <a:pt x="0" y="3319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NEW IDEAS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87653" y="4127828"/>
            <a:ext cx="9288690" cy="136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4"/>
              </a:lnSpc>
            </a:pPr>
            <a:r>
              <a:rPr lang="en-US" sz="1981" spc="194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The first idea was to recreate a store within Instagram, to facilitate the sale of products, and thus centralize more areas in our app.</a:t>
            </a:r>
          </a:p>
          <a:p>
            <a:pPr algn="l">
              <a:lnSpc>
                <a:spcPts val="273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179166" y="7554407"/>
            <a:ext cx="9034431" cy="132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3"/>
              </a:lnSpc>
              <a:spcBef>
                <a:spcPct val="0"/>
              </a:spcBef>
            </a:pPr>
            <a:r>
              <a:rPr lang="en-US" sz="2524" spc="14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second, although less interesting, was to give everyone the option of not losing quality in the stories if you didn't have an iPhone.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81831" y="3043528"/>
            <a:ext cx="89003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Instagram Shop 2.0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47651" y="6476812"/>
            <a:ext cx="72974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Stories Improvement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09689" y="-5566217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5156" y="1028700"/>
            <a:ext cx="5274924" cy="8209099"/>
          </a:xfrm>
          <a:custGeom>
            <a:avLst/>
            <a:gdLst/>
            <a:ahLst/>
            <a:cxnLst/>
            <a:rect r="r" b="b" t="t" l="l"/>
            <a:pathLst>
              <a:path h="8209099" w="5274924">
                <a:moveTo>
                  <a:pt x="0" y="0"/>
                </a:moveTo>
                <a:lnTo>
                  <a:pt x="5274925" y="0"/>
                </a:lnTo>
                <a:lnTo>
                  <a:pt x="5274925" y="8209099"/>
                </a:lnTo>
                <a:lnTo>
                  <a:pt x="0" y="820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791" t="0" r="-6679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42191" y="3396305"/>
            <a:ext cx="9051292" cy="1948998"/>
            <a:chOff x="0" y="0"/>
            <a:chExt cx="3467942" cy="74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7941" cy="746746"/>
            </a:xfrm>
            <a:custGeom>
              <a:avLst/>
              <a:gdLst/>
              <a:ahLst/>
              <a:cxnLst/>
              <a:rect r="r" b="b" t="t" l="l"/>
              <a:pathLst>
                <a:path h="746746" w="3467941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736482"/>
                  </a:lnTo>
                  <a:cubicBezTo>
                    <a:pt x="3467941" y="742150"/>
                    <a:pt x="3463346" y="746746"/>
                    <a:pt x="3457677" y="746746"/>
                  </a:cubicBezTo>
                  <a:lnTo>
                    <a:pt x="10264" y="746746"/>
                  </a:lnTo>
                  <a:cubicBezTo>
                    <a:pt x="4595" y="746746"/>
                    <a:pt x="0" y="742150"/>
                    <a:pt x="0" y="736482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467942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191" y="5777447"/>
            <a:ext cx="9051292" cy="1948998"/>
            <a:chOff x="0" y="0"/>
            <a:chExt cx="3467942" cy="746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67941" cy="746746"/>
            </a:xfrm>
            <a:custGeom>
              <a:avLst/>
              <a:gdLst/>
              <a:ahLst/>
              <a:cxnLst/>
              <a:rect r="r" b="b" t="t" l="l"/>
              <a:pathLst>
                <a:path h="746746" w="3467941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736482"/>
                  </a:lnTo>
                  <a:cubicBezTo>
                    <a:pt x="3467941" y="742150"/>
                    <a:pt x="3463346" y="746746"/>
                    <a:pt x="3457677" y="746746"/>
                  </a:cubicBezTo>
                  <a:lnTo>
                    <a:pt x="10264" y="746746"/>
                  </a:lnTo>
                  <a:cubicBezTo>
                    <a:pt x="4595" y="746746"/>
                    <a:pt x="0" y="742150"/>
                    <a:pt x="0" y="736482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467942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36514" y="3886961"/>
            <a:ext cx="951852" cy="967687"/>
          </a:xfrm>
          <a:custGeom>
            <a:avLst/>
            <a:gdLst/>
            <a:ahLst/>
            <a:cxnLst/>
            <a:rect r="r" b="b" t="t" l="l"/>
            <a:pathLst>
              <a:path h="967687" w="951852">
                <a:moveTo>
                  <a:pt x="0" y="0"/>
                </a:moveTo>
                <a:lnTo>
                  <a:pt x="951852" y="0"/>
                </a:lnTo>
                <a:lnTo>
                  <a:pt x="951852" y="967687"/>
                </a:lnTo>
                <a:lnTo>
                  <a:pt x="0" y="967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588384" y="6507120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53757" y="6352351"/>
            <a:ext cx="934609" cy="799190"/>
          </a:xfrm>
          <a:custGeom>
            <a:avLst/>
            <a:gdLst/>
            <a:ahLst/>
            <a:cxnLst/>
            <a:rect r="r" b="b" t="t" l="l"/>
            <a:pathLst>
              <a:path h="799190" w="934609">
                <a:moveTo>
                  <a:pt x="0" y="0"/>
                </a:moveTo>
                <a:lnTo>
                  <a:pt x="934609" y="0"/>
                </a:lnTo>
                <a:lnTo>
                  <a:pt x="934609" y="799190"/>
                </a:lnTo>
                <a:lnTo>
                  <a:pt x="0" y="799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24823" y="3622405"/>
            <a:ext cx="7033162" cy="152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Instagram can provide more features for its users or small businesses to be more visible, using his own market place just as Facebook and TikTok do.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42191" y="1798959"/>
            <a:ext cx="8323558" cy="116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REASONS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50883" y="6165717"/>
            <a:ext cx="7242600" cy="1086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22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very low quality of the storyes on Android devices 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2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makes the users that makes content change to iPhone or use other apps to record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81674" y="8554800"/>
            <a:ext cx="6942145" cy="0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290376" y="287052"/>
            <a:ext cx="11439292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OLD INSTAGRAM SHOP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127" y="2116439"/>
            <a:ext cx="88908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was Instagram Shop?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27866" y="6751852"/>
            <a:ext cx="28497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Timeline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4001" y="6392895"/>
            <a:ext cx="51109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Disappe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14384" y="2116439"/>
            <a:ext cx="535019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did it 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7105" y="3378550"/>
            <a:ext cx="862291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Instagram Shop was a feature that allowed brands and creators to sell products directly on Inst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agram. Users could browse catalogs, view product details, and make purchases without leaving the app.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6494" y="3306795"/>
            <a:ext cx="766597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Businesses connected their Inst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agram account to a product catalog via Facebook or Shopify. Users could tap product tags in posts or stories to see prices, descriptions, and buy through Checkout or the seller’s website.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9555" y="7583250"/>
            <a:ext cx="862291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Instagr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 removed the “Shop” tab to focus on content, Reels, and ads. In-app shopping generated less revenue than advertising, so Meta prioritized its main monetization channels.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91990" y="8105366"/>
            <a:ext cx="501691" cy="898869"/>
            <a:chOff x="0" y="0"/>
            <a:chExt cx="45365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3653" cy="812800"/>
            </a:xfrm>
            <a:custGeom>
              <a:avLst/>
              <a:gdLst/>
              <a:ahLst/>
              <a:cxnLst/>
              <a:rect r="r" b="b" t="t" l="l"/>
              <a:pathLst>
                <a:path h="812800" w="453653">
                  <a:moveTo>
                    <a:pt x="226826" y="0"/>
                  </a:moveTo>
                  <a:cubicBezTo>
                    <a:pt x="101554" y="0"/>
                    <a:pt x="0" y="181951"/>
                    <a:pt x="0" y="406400"/>
                  </a:cubicBezTo>
                  <a:cubicBezTo>
                    <a:pt x="0" y="630849"/>
                    <a:pt x="101554" y="812800"/>
                    <a:pt x="226826" y="812800"/>
                  </a:cubicBezTo>
                  <a:cubicBezTo>
                    <a:pt x="352099" y="812800"/>
                    <a:pt x="453653" y="630849"/>
                    <a:pt x="453653" y="406400"/>
                  </a:cubicBezTo>
                  <a:cubicBezTo>
                    <a:pt x="453653" y="181951"/>
                    <a:pt x="352099" y="0"/>
                    <a:pt x="2268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42530" y="-161925"/>
              <a:ext cx="368593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7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01901" y="8105366"/>
            <a:ext cx="501691" cy="898869"/>
            <a:chOff x="0" y="0"/>
            <a:chExt cx="453653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3653" cy="812800"/>
            </a:xfrm>
            <a:custGeom>
              <a:avLst/>
              <a:gdLst/>
              <a:ahLst/>
              <a:cxnLst/>
              <a:rect r="r" b="b" t="t" l="l"/>
              <a:pathLst>
                <a:path h="812800" w="453653">
                  <a:moveTo>
                    <a:pt x="226826" y="0"/>
                  </a:moveTo>
                  <a:cubicBezTo>
                    <a:pt x="101554" y="0"/>
                    <a:pt x="0" y="181951"/>
                    <a:pt x="0" y="406400"/>
                  </a:cubicBezTo>
                  <a:cubicBezTo>
                    <a:pt x="0" y="630849"/>
                    <a:pt x="101554" y="812800"/>
                    <a:pt x="226826" y="812800"/>
                  </a:cubicBezTo>
                  <a:cubicBezTo>
                    <a:pt x="352099" y="812800"/>
                    <a:pt x="453653" y="630849"/>
                    <a:pt x="453653" y="406400"/>
                  </a:cubicBezTo>
                  <a:cubicBezTo>
                    <a:pt x="453653" y="181951"/>
                    <a:pt x="352099" y="0"/>
                    <a:pt x="2268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42530" y="-161925"/>
              <a:ext cx="368593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7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08617" y="8105366"/>
            <a:ext cx="501691" cy="898869"/>
            <a:chOff x="0" y="0"/>
            <a:chExt cx="453653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3653" cy="812800"/>
            </a:xfrm>
            <a:custGeom>
              <a:avLst/>
              <a:gdLst/>
              <a:ahLst/>
              <a:cxnLst/>
              <a:rect r="r" b="b" t="t" l="l"/>
              <a:pathLst>
                <a:path h="812800" w="453653">
                  <a:moveTo>
                    <a:pt x="226826" y="0"/>
                  </a:moveTo>
                  <a:cubicBezTo>
                    <a:pt x="101554" y="0"/>
                    <a:pt x="0" y="181951"/>
                    <a:pt x="0" y="406400"/>
                  </a:cubicBezTo>
                  <a:cubicBezTo>
                    <a:pt x="0" y="630849"/>
                    <a:pt x="101554" y="812800"/>
                    <a:pt x="226826" y="812800"/>
                  </a:cubicBezTo>
                  <a:cubicBezTo>
                    <a:pt x="352099" y="812800"/>
                    <a:pt x="453653" y="630849"/>
                    <a:pt x="453653" y="406400"/>
                  </a:cubicBezTo>
                  <a:cubicBezTo>
                    <a:pt x="453653" y="181951"/>
                    <a:pt x="352099" y="0"/>
                    <a:pt x="2268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42530" y="-161925"/>
              <a:ext cx="368593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7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38339" y="9013825"/>
            <a:ext cx="240899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 Tag Added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39761" y="9013825"/>
            <a:ext cx="283940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 Tag Removed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9814" y="7581798"/>
            <a:ext cx="72604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75626" y="7581798"/>
            <a:ext cx="155424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2020-2023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37883" y="9013825"/>
            <a:ext cx="162972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Active time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96441" y="7581798"/>
            <a:ext cx="72604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2736730" y="6847102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50" y="0"/>
                </a:lnTo>
                <a:lnTo>
                  <a:pt x="12525650" y="12852813"/>
                </a:lnTo>
                <a:lnTo>
                  <a:pt x="0" y="12852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42835" y="-9417113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50" y="0"/>
                </a:lnTo>
                <a:lnTo>
                  <a:pt x="12525650" y="12852813"/>
                </a:lnTo>
                <a:lnTo>
                  <a:pt x="0" y="12852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45509"/>
            <a:ext cx="6845103" cy="5606344"/>
          </a:xfrm>
          <a:custGeom>
            <a:avLst/>
            <a:gdLst/>
            <a:ahLst/>
            <a:cxnLst/>
            <a:rect r="r" b="b" t="t" l="l"/>
            <a:pathLst>
              <a:path h="5606344" w="6845103">
                <a:moveTo>
                  <a:pt x="0" y="0"/>
                </a:moveTo>
                <a:lnTo>
                  <a:pt x="6845103" y="0"/>
                </a:lnTo>
                <a:lnTo>
                  <a:pt x="6845103" y="5606344"/>
                </a:lnTo>
                <a:lnTo>
                  <a:pt x="0" y="5606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2342" y="237020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59401" y="287052"/>
            <a:ext cx="11169199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INTERFACE &amp; 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7400" y="3710908"/>
            <a:ext cx="1835290" cy="1835290"/>
          </a:xfrm>
          <a:custGeom>
            <a:avLst/>
            <a:gdLst/>
            <a:ahLst/>
            <a:cxnLst/>
            <a:rect r="r" b="b" t="t" l="l"/>
            <a:pathLst>
              <a:path h="1835290" w="1835290">
                <a:moveTo>
                  <a:pt x="0" y="0"/>
                </a:moveTo>
                <a:lnTo>
                  <a:pt x="1835290" y="0"/>
                </a:lnTo>
                <a:lnTo>
                  <a:pt x="1835290" y="1835290"/>
                </a:lnTo>
                <a:lnTo>
                  <a:pt x="0" y="183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4549" y="3710908"/>
            <a:ext cx="1835290" cy="1835290"/>
          </a:xfrm>
          <a:custGeom>
            <a:avLst/>
            <a:gdLst/>
            <a:ahLst/>
            <a:cxnLst/>
            <a:rect r="r" b="b" t="t" l="l"/>
            <a:pathLst>
              <a:path h="1835290" w="1835290">
                <a:moveTo>
                  <a:pt x="0" y="0"/>
                </a:moveTo>
                <a:lnTo>
                  <a:pt x="1835290" y="0"/>
                </a:lnTo>
                <a:lnTo>
                  <a:pt x="1835290" y="1835290"/>
                </a:lnTo>
                <a:lnTo>
                  <a:pt x="0" y="183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37470" y="3710908"/>
            <a:ext cx="1835290" cy="1835290"/>
          </a:xfrm>
          <a:custGeom>
            <a:avLst/>
            <a:gdLst/>
            <a:ahLst/>
            <a:cxnLst/>
            <a:rect r="r" b="b" t="t" l="l"/>
            <a:pathLst>
              <a:path h="1835290" w="1835290">
                <a:moveTo>
                  <a:pt x="0" y="0"/>
                </a:moveTo>
                <a:lnTo>
                  <a:pt x="1835290" y="0"/>
                </a:lnTo>
                <a:lnTo>
                  <a:pt x="1835290" y="1835290"/>
                </a:lnTo>
                <a:lnTo>
                  <a:pt x="0" y="183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24929" y="4132079"/>
            <a:ext cx="1040231" cy="992948"/>
          </a:xfrm>
          <a:custGeom>
            <a:avLst/>
            <a:gdLst/>
            <a:ahLst/>
            <a:cxnLst/>
            <a:rect r="r" b="b" t="t" l="l"/>
            <a:pathLst>
              <a:path h="992948" w="1040231">
                <a:moveTo>
                  <a:pt x="0" y="0"/>
                </a:moveTo>
                <a:lnTo>
                  <a:pt x="1040231" y="0"/>
                </a:lnTo>
                <a:lnTo>
                  <a:pt x="1040231" y="992948"/>
                </a:lnTo>
                <a:lnTo>
                  <a:pt x="0" y="99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7511" y="1458275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GOALS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463037" y="-586629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19704" y="5933218"/>
            <a:ext cx="3250682" cy="554732"/>
            <a:chOff x="0" y="0"/>
            <a:chExt cx="870410" cy="1485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0410" cy="148536"/>
            </a:xfrm>
            <a:custGeom>
              <a:avLst/>
              <a:gdLst/>
              <a:ahLst/>
              <a:cxnLst/>
              <a:rect r="r" b="b" t="t" l="l"/>
              <a:pathLst>
                <a:path h="148536" w="870410">
                  <a:moveTo>
                    <a:pt x="42869" y="0"/>
                  </a:moveTo>
                  <a:lnTo>
                    <a:pt x="827541" y="0"/>
                  </a:lnTo>
                  <a:cubicBezTo>
                    <a:pt x="851217" y="0"/>
                    <a:pt x="870410" y="19193"/>
                    <a:pt x="870410" y="42869"/>
                  </a:cubicBezTo>
                  <a:lnTo>
                    <a:pt x="870410" y="105667"/>
                  </a:lnTo>
                  <a:cubicBezTo>
                    <a:pt x="870410" y="129343"/>
                    <a:pt x="851217" y="148536"/>
                    <a:pt x="827541" y="148536"/>
                  </a:cubicBezTo>
                  <a:lnTo>
                    <a:pt x="42869" y="148536"/>
                  </a:lnTo>
                  <a:cubicBezTo>
                    <a:pt x="31500" y="148536"/>
                    <a:pt x="20596" y="144020"/>
                    <a:pt x="12556" y="135980"/>
                  </a:cubicBezTo>
                  <a:cubicBezTo>
                    <a:pt x="4517" y="127941"/>
                    <a:pt x="0" y="117037"/>
                    <a:pt x="0" y="105667"/>
                  </a:cubicBezTo>
                  <a:lnTo>
                    <a:pt x="0" y="42869"/>
                  </a:lnTo>
                  <a:cubicBezTo>
                    <a:pt x="0" y="19193"/>
                    <a:pt x="19193" y="0"/>
                    <a:pt x="42869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38125"/>
              <a:ext cx="870410" cy="38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Inc</a:t>
              </a:r>
              <a:r>
                <a:rPr lang="en-US" b="true" sz="2524" spc="146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rease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76853" y="5933218"/>
            <a:ext cx="3250682" cy="554732"/>
            <a:chOff x="0" y="0"/>
            <a:chExt cx="870410" cy="1485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0410" cy="148536"/>
            </a:xfrm>
            <a:custGeom>
              <a:avLst/>
              <a:gdLst/>
              <a:ahLst/>
              <a:cxnLst/>
              <a:rect r="r" b="b" t="t" l="l"/>
              <a:pathLst>
                <a:path h="148536" w="870410">
                  <a:moveTo>
                    <a:pt x="42869" y="0"/>
                  </a:moveTo>
                  <a:lnTo>
                    <a:pt x="827541" y="0"/>
                  </a:lnTo>
                  <a:cubicBezTo>
                    <a:pt x="851217" y="0"/>
                    <a:pt x="870410" y="19193"/>
                    <a:pt x="870410" y="42869"/>
                  </a:cubicBezTo>
                  <a:lnTo>
                    <a:pt x="870410" y="105667"/>
                  </a:lnTo>
                  <a:cubicBezTo>
                    <a:pt x="870410" y="129343"/>
                    <a:pt x="851217" y="148536"/>
                    <a:pt x="827541" y="148536"/>
                  </a:cubicBezTo>
                  <a:lnTo>
                    <a:pt x="42869" y="148536"/>
                  </a:lnTo>
                  <a:cubicBezTo>
                    <a:pt x="31500" y="148536"/>
                    <a:pt x="20596" y="144020"/>
                    <a:pt x="12556" y="135980"/>
                  </a:cubicBezTo>
                  <a:cubicBezTo>
                    <a:pt x="4517" y="127941"/>
                    <a:pt x="0" y="117037"/>
                    <a:pt x="0" y="105667"/>
                  </a:cubicBezTo>
                  <a:lnTo>
                    <a:pt x="0" y="42869"/>
                  </a:lnTo>
                  <a:cubicBezTo>
                    <a:pt x="0" y="19193"/>
                    <a:pt x="19193" y="0"/>
                    <a:pt x="42869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38125"/>
              <a:ext cx="870410" cy="38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Earnings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29774" y="5933218"/>
            <a:ext cx="3250682" cy="554732"/>
            <a:chOff x="0" y="0"/>
            <a:chExt cx="870410" cy="1485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0410" cy="148536"/>
            </a:xfrm>
            <a:custGeom>
              <a:avLst/>
              <a:gdLst/>
              <a:ahLst/>
              <a:cxnLst/>
              <a:rect r="r" b="b" t="t" l="l"/>
              <a:pathLst>
                <a:path h="148536" w="870410">
                  <a:moveTo>
                    <a:pt x="42869" y="0"/>
                  </a:moveTo>
                  <a:lnTo>
                    <a:pt x="827541" y="0"/>
                  </a:lnTo>
                  <a:cubicBezTo>
                    <a:pt x="851217" y="0"/>
                    <a:pt x="870410" y="19193"/>
                    <a:pt x="870410" y="42869"/>
                  </a:cubicBezTo>
                  <a:lnTo>
                    <a:pt x="870410" y="105667"/>
                  </a:lnTo>
                  <a:cubicBezTo>
                    <a:pt x="870410" y="129343"/>
                    <a:pt x="851217" y="148536"/>
                    <a:pt x="827541" y="148536"/>
                  </a:cubicBezTo>
                  <a:lnTo>
                    <a:pt x="42869" y="148536"/>
                  </a:lnTo>
                  <a:cubicBezTo>
                    <a:pt x="31500" y="148536"/>
                    <a:pt x="20596" y="144020"/>
                    <a:pt x="12556" y="135980"/>
                  </a:cubicBezTo>
                  <a:cubicBezTo>
                    <a:pt x="4517" y="127941"/>
                    <a:pt x="0" y="117037"/>
                    <a:pt x="0" y="105667"/>
                  </a:cubicBezTo>
                  <a:lnTo>
                    <a:pt x="0" y="42869"/>
                  </a:lnTo>
                  <a:cubicBezTo>
                    <a:pt x="0" y="19193"/>
                    <a:pt x="19193" y="0"/>
                    <a:pt x="42869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38125"/>
              <a:ext cx="870410" cy="38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User compliance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545777" y="4072135"/>
            <a:ext cx="1112835" cy="1112835"/>
          </a:xfrm>
          <a:custGeom>
            <a:avLst/>
            <a:gdLst/>
            <a:ahLst/>
            <a:cxnLst/>
            <a:rect r="r" b="b" t="t" l="l"/>
            <a:pathLst>
              <a:path h="1112835" w="1112835">
                <a:moveTo>
                  <a:pt x="0" y="0"/>
                </a:moveTo>
                <a:lnTo>
                  <a:pt x="1112835" y="0"/>
                </a:lnTo>
                <a:lnTo>
                  <a:pt x="1112835" y="1112836"/>
                </a:lnTo>
                <a:lnTo>
                  <a:pt x="0" y="1112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354419" y="4007855"/>
            <a:ext cx="1201393" cy="1221380"/>
          </a:xfrm>
          <a:custGeom>
            <a:avLst/>
            <a:gdLst/>
            <a:ahLst/>
            <a:cxnLst/>
            <a:rect r="r" b="b" t="t" l="l"/>
            <a:pathLst>
              <a:path h="1221380" w="1201393">
                <a:moveTo>
                  <a:pt x="0" y="0"/>
                </a:moveTo>
                <a:lnTo>
                  <a:pt x="1201393" y="0"/>
                </a:lnTo>
                <a:lnTo>
                  <a:pt x="1201393" y="1221380"/>
                </a:lnTo>
                <a:lnTo>
                  <a:pt x="0" y="1221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113859" y="6573932"/>
            <a:ext cx="4262371" cy="136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28"/>
              </a:lnSpc>
              <a:spcBef>
                <a:spcPct val="0"/>
              </a:spcBef>
            </a:pPr>
            <a:r>
              <a:rPr lang="en-US" sz="1977" spc="193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Instagram is a constantly growing platform, and we aim to be useful to as many people as possible.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71009" y="6573932"/>
            <a:ext cx="4262371" cy="170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28"/>
              </a:lnSpc>
              <a:spcBef>
                <a:spcPct val="0"/>
              </a:spcBef>
            </a:pPr>
            <a:r>
              <a:rPr lang="en-US" sz="1977" spc="193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We believe that this way, the shop will make buying more comfortable and we would make people stay for more time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23930" y="6573932"/>
            <a:ext cx="4262371" cy="170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28"/>
              </a:lnSpc>
              <a:spcBef>
                <a:spcPct val="0"/>
              </a:spcBef>
            </a:pPr>
            <a:r>
              <a:rPr lang="en-US" sz="1977" spc="193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Because we care about our users and we want to improve their experience wihtout worrying about their mobile model.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045">
            <a:off x="-402841" y="5307804"/>
            <a:ext cx="18804424" cy="8068807"/>
          </a:xfrm>
          <a:custGeom>
            <a:avLst/>
            <a:gdLst/>
            <a:ahLst/>
            <a:cxnLst/>
            <a:rect r="r" b="b" t="t" l="l"/>
            <a:pathLst>
              <a:path h="8068807" w="18804424">
                <a:moveTo>
                  <a:pt x="0" y="0"/>
                </a:moveTo>
                <a:lnTo>
                  <a:pt x="18804424" y="0"/>
                </a:lnTo>
                <a:lnTo>
                  <a:pt x="18804424" y="8068808"/>
                </a:lnTo>
                <a:lnTo>
                  <a:pt x="0" y="806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900353" y="3653528"/>
            <a:ext cx="4113179" cy="5112057"/>
            <a:chOff x="0" y="0"/>
            <a:chExt cx="1279723" cy="1590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9723" cy="1590502"/>
            </a:xfrm>
            <a:custGeom>
              <a:avLst/>
              <a:gdLst/>
              <a:ahLst/>
              <a:cxnLst/>
              <a:rect r="r" b="b" t="t" l="l"/>
              <a:pathLst>
                <a:path h="1590502" w="1279723">
                  <a:moveTo>
                    <a:pt x="1882" y="0"/>
                  </a:moveTo>
                  <a:lnTo>
                    <a:pt x="1277841" y="0"/>
                  </a:lnTo>
                  <a:cubicBezTo>
                    <a:pt x="1278880" y="0"/>
                    <a:pt x="1279723" y="843"/>
                    <a:pt x="1279723" y="1882"/>
                  </a:cubicBezTo>
                  <a:lnTo>
                    <a:pt x="1279723" y="1588619"/>
                  </a:lnTo>
                  <a:cubicBezTo>
                    <a:pt x="1279723" y="1589659"/>
                    <a:pt x="1278880" y="1590502"/>
                    <a:pt x="1277841" y="1590502"/>
                  </a:cubicBezTo>
                  <a:lnTo>
                    <a:pt x="1882" y="1590502"/>
                  </a:lnTo>
                  <a:cubicBezTo>
                    <a:pt x="1383" y="1590502"/>
                    <a:pt x="904" y="1590303"/>
                    <a:pt x="551" y="1589950"/>
                  </a:cubicBezTo>
                  <a:cubicBezTo>
                    <a:pt x="198" y="1589597"/>
                    <a:pt x="0" y="1589119"/>
                    <a:pt x="0" y="1588619"/>
                  </a:cubicBezTo>
                  <a:lnTo>
                    <a:pt x="0" y="1882"/>
                  </a:lnTo>
                  <a:cubicBezTo>
                    <a:pt x="0" y="843"/>
                    <a:pt x="843" y="0"/>
                    <a:pt x="1882" y="0"/>
                  </a:cubicBezTo>
                  <a:close/>
                </a:path>
              </a:pathLst>
            </a:custGeom>
            <a:solidFill>
              <a:srgbClr val="100F0D"/>
            </a:solidFill>
            <a:ln w="38100" cap="sq">
              <a:solidFill>
                <a:srgbClr val="FF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79723" cy="1647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95033" y="3653528"/>
            <a:ext cx="4113179" cy="5112057"/>
            <a:chOff x="0" y="0"/>
            <a:chExt cx="1279723" cy="1590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590502"/>
            </a:xfrm>
            <a:custGeom>
              <a:avLst/>
              <a:gdLst/>
              <a:ahLst/>
              <a:cxnLst/>
              <a:rect r="r" b="b" t="t" l="l"/>
              <a:pathLst>
                <a:path h="1590502" w="1279723">
                  <a:moveTo>
                    <a:pt x="1882" y="0"/>
                  </a:moveTo>
                  <a:lnTo>
                    <a:pt x="1277841" y="0"/>
                  </a:lnTo>
                  <a:cubicBezTo>
                    <a:pt x="1278880" y="0"/>
                    <a:pt x="1279723" y="843"/>
                    <a:pt x="1279723" y="1882"/>
                  </a:cubicBezTo>
                  <a:lnTo>
                    <a:pt x="1279723" y="1588619"/>
                  </a:lnTo>
                  <a:cubicBezTo>
                    <a:pt x="1279723" y="1589659"/>
                    <a:pt x="1278880" y="1590502"/>
                    <a:pt x="1277841" y="1590502"/>
                  </a:cubicBezTo>
                  <a:lnTo>
                    <a:pt x="1882" y="1590502"/>
                  </a:lnTo>
                  <a:cubicBezTo>
                    <a:pt x="1383" y="1590502"/>
                    <a:pt x="904" y="1590303"/>
                    <a:pt x="551" y="1589950"/>
                  </a:cubicBezTo>
                  <a:cubicBezTo>
                    <a:pt x="198" y="1589597"/>
                    <a:pt x="0" y="1589119"/>
                    <a:pt x="0" y="1588619"/>
                  </a:cubicBezTo>
                  <a:lnTo>
                    <a:pt x="0" y="1882"/>
                  </a:lnTo>
                  <a:cubicBezTo>
                    <a:pt x="0" y="843"/>
                    <a:pt x="843" y="0"/>
                    <a:pt x="1882" y="0"/>
                  </a:cubicBezTo>
                  <a:close/>
                </a:path>
              </a:pathLst>
            </a:custGeom>
            <a:solidFill>
              <a:srgbClr val="100F0D"/>
            </a:solidFill>
            <a:ln w="38100" cap="sq">
              <a:solidFill>
                <a:srgbClr val="FFFBF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9723" cy="1647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89311" y="3653528"/>
            <a:ext cx="4113179" cy="5112057"/>
            <a:chOff x="0" y="0"/>
            <a:chExt cx="1279723" cy="1590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590502"/>
            </a:xfrm>
            <a:custGeom>
              <a:avLst/>
              <a:gdLst/>
              <a:ahLst/>
              <a:cxnLst/>
              <a:rect r="r" b="b" t="t" l="l"/>
              <a:pathLst>
                <a:path h="1590502" w="1279723">
                  <a:moveTo>
                    <a:pt x="1882" y="0"/>
                  </a:moveTo>
                  <a:lnTo>
                    <a:pt x="1277841" y="0"/>
                  </a:lnTo>
                  <a:cubicBezTo>
                    <a:pt x="1278880" y="0"/>
                    <a:pt x="1279723" y="843"/>
                    <a:pt x="1279723" y="1882"/>
                  </a:cubicBezTo>
                  <a:lnTo>
                    <a:pt x="1279723" y="1588619"/>
                  </a:lnTo>
                  <a:cubicBezTo>
                    <a:pt x="1279723" y="1589659"/>
                    <a:pt x="1278880" y="1590502"/>
                    <a:pt x="1277841" y="1590502"/>
                  </a:cubicBezTo>
                  <a:lnTo>
                    <a:pt x="1882" y="1590502"/>
                  </a:lnTo>
                  <a:cubicBezTo>
                    <a:pt x="1383" y="1590502"/>
                    <a:pt x="904" y="1590303"/>
                    <a:pt x="551" y="1589950"/>
                  </a:cubicBezTo>
                  <a:cubicBezTo>
                    <a:pt x="198" y="1589597"/>
                    <a:pt x="0" y="1589119"/>
                    <a:pt x="0" y="1588619"/>
                  </a:cubicBezTo>
                  <a:lnTo>
                    <a:pt x="0" y="1882"/>
                  </a:lnTo>
                  <a:cubicBezTo>
                    <a:pt x="0" y="843"/>
                    <a:pt x="843" y="0"/>
                    <a:pt x="1882" y="0"/>
                  </a:cubicBezTo>
                  <a:close/>
                </a:path>
              </a:pathLst>
            </a:custGeom>
            <a:solidFill>
              <a:srgbClr val="100F0D"/>
            </a:solidFill>
            <a:ln w="38100" cap="sq">
              <a:solidFill>
                <a:srgbClr val="FFFBF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647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74589" y="5624704"/>
            <a:ext cx="3542623" cy="57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</a:p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mprove the experience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72688" y="5624704"/>
            <a:ext cx="3542623" cy="57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Save our users time and give them security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78209" y="5624704"/>
            <a:ext cx="3542623" cy="86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Give our users a space and a facility to advertise and make small artists known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58454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EXPERIENCE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65320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TIME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VISIBILITY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6937517" y="-8230534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2764389" y="4378355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62906" y="2350381"/>
            <a:ext cx="10643196" cy="12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72"/>
              </a:lnSpc>
              <a:spcBef>
                <a:spcPct val="0"/>
              </a:spcBef>
            </a:pPr>
            <a:r>
              <a:rPr lang="en-US" b="true" sz="7371" spc="72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56455" y="7075314"/>
            <a:ext cx="326454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Samuel Hernández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93461" y="7658960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Marketing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603406" y="4172509"/>
            <a:ext cx="2706695" cy="2696122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3170" r="223" b="-3678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01181" y="7075314"/>
            <a:ext cx="262250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David Rdríguez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49138" y="7658960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Finanzas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759084" y="4172509"/>
            <a:ext cx="2706695" cy="2696122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5197" r="223" b="-16381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406378" y="7075314"/>
            <a:ext cx="178578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Iker Aimar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4005" y="7658960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Contabilidad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913951" y="4172509"/>
            <a:ext cx="2706695" cy="2696122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7096" t="0" r="-32187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DAG2Zv_bT9c</dc:identifier>
  <dcterms:modified xsi:type="dcterms:W3CDTF">2011-08-01T06:04:30Z</dcterms:modified>
  <cp:revision>1</cp:revision>
  <dc:title>propuesta de</dc:title>
</cp:coreProperties>
</file>